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4DC10-7F36-4F80-AC32-725B90D986A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9B1B34B-16C8-4E44-BE9D-66D060C88E7C}">
      <dgm:prSet phldrT="[Texto]"/>
      <dgm:spPr>
        <a:solidFill>
          <a:srgbClr val="920000"/>
        </a:solidFill>
      </dgm:spPr>
      <dgm:t>
        <a:bodyPr/>
        <a:lstStyle/>
        <a:p>
          <a:r>
            <a:rPr lang="es-MX" dirty="0" smtClean="0"/>
            <a:t>Gestión para su envío</a:t>
          </a:r>
          <a:endParaRPr lang="es-MX" dirty="0"/>
        </a:p>
      </dgm:t>
    </dgm:pt>
    <dgm:pt modelId="{80FFA2D9-0194-4FD1-9B20-BB842AF8B9ED}" type="parTrans" cxnId="{1889E02C-4283-44E2-AFFA-A69DB7A8FF76}">
      <dgm:prSet/>
      <dgm:spPr/>
      <dgm:t>
        <a:bodyPr/>
        <a:lstStyle/>
        <a:p>
          <a:endParaRPr lang="es-MX"/>
        </a:p>
      </dgm:t>
    </dgm:pt>
    <dgm:pt modelId="{D165D309-B1B0-4D74-B516-BB260F2DC34D}" type="sibTrans" cxnId="{1889E02C-4283-44E2-AFFA-A69DB7A8FF76}">
      <dgm:prSet/>
      <dgm:spPr>
        <a:solidFill>
          <a:srgbClr val="920000"/>
        </a:solidFill>
      </dgm:spPr>
      <dgm:t>
        <a:bodyPr/>
        <a:lstStyle/>
        <a:p>
          <a:endParaRPr lang="es-MX"/>
        </a:p>
      </dgm:t>
    </dgm:pt>
    <dgm:pt modelId="{E06911A1-A5B2-4CD4-8900-F33CBF623C88}">
      <dgm:prSet phldrT="[Texto]"/>
      <dgm:spPr>
        <a:solidFill>
          <a:srgbClr val="920000"/>
        </a:solidFill>
      </dgm:spPr>
      <dgm:t>
        <a:bodyPr/>
        <a:lstStyle/>
        <a:p>
          <a:r>
            <a:rPr lang="es-MX" dirty="0" smtClean="0"/>
            <a:t>Recepción</a:t>
          </a:r>
          <a:endParaRPr lang="es-MX" dirty="0"/>
        </a:p>
      </dgm:t>
    </dgm:pt>
    <dgm:pt modelId="{CD669B38-552F-402E-AC51-02032616F649}" type="parTrans" cxnId="{BE281835-BC16-41CC-9B19-F53A250F9222}">
      <dgm:prSet/>
      <dgm:spPr/>
      <dgm:t>
        <a:bodyPr/>
        <a:lstStyle/>
        <a:p>
          <a:endParaRPr lang="es-MX"/>
        </a:p>
      </dgm:t>
    </dgm:pt>
    <dgm:pt modelId="{9C1F658E-63DF-429F-B2FA-F50BB09F8528}" type="sibTrans" cxnId="{BE281835-BC16-41CC-9B19-F53A250F9222}">
      <dgm:prSet/>
      <dgm:spPr>
        <a:solidFill>
          <a:srgbClr val="920000"/>
        </a:solidFill>
      </dgm:spPr>
      <dgm:t>
        <a:bodyPr/>
        <a:lstStyle/>
        <a:p>
          <a:endParaRPr lang="es-MX"/>
        </a:p>
      </dgm:t>
    </dgm:pt>
    <dgm:pt modelId="{CA2077E6-8505-4AF6-BDCA-C6054D434122}">
      <dgm:prSet phldrT="[Texto]"/>
      <dgm:spPr>
        <a:solidFill>
          <a:srgbClr val="0070C0"/>
        </a:solidFill>
      </dgm:spPr>
      <dgm:t>
        <a:bodyPr/>
        <a:lstStyle/>
        <a:p>
          <a:r>
            <a:rPr lang="es-MX" dirty="0" smtClean="0"/>
            <a:t>Gestión de trámite y respuesta</a:t>
          </a:r>
          <a:endParaRPr lang="es-MX" dirty="0"/>
        </a:p>
      </dgm:t>
    </dgm:pt>
    <dgm:pt modelId="{B1109D7D-B5E3-4238-BFFD-1051E58EAF80}" type="parTrans" cxnId="{A0F68579-3AF9-4291-B515-C2E10E64512E}">
      <dgm:prSet/>
      <dgm:spPr/>
      <dgm:t>
        <a:bodyPr/>
        <a:lstStyle/>
        <a:p>
          <a:endParaRPr lang="es-MX"/>
        </a:p>
      </dgm:t>
    </dgm:pt>
    <dgm:pt modelId="{368BB745-E72F-4F37-A2E6-C2FAA55DFC33}" type="sibTrans" cxnId="{A0F68579-3AF9-4291-B515-C2E10E64512E}">
      <dgm:prSet/>
      <dgm:spPr>
        <a:solidFill>
          <a:srgbClr val="0070C0"/>
        </a:solidFill>
      </dgm:spPr>
      <dgm:t>
        <a:bodyPr/>
        <a:lstStyle/>
        <a:p>
          <a:endParaRPr lang="es-MX"/>
        </a:p>
      </dgm:t>
    </dgm:pt>
    <dgm:pt modelId="{A43651AF-5CD8-458B-9236-2A244D560564}">
      <dgm:prSet phldrT="[Texto]"/>
      <dgm:spPr>
        <a:solidFill>
          <a:srgbClr val="0070C0"/>
        </a:solidFill>
      </dgm:spPr>
      <dgm:t>
        <a:bodyPr/>
        <a:lstStyle/>
        <a:p>
          <a:r>
            <a:rPr lang="es-MX" dirty="0" smtClean="0"/>
            <a:t>Solicitud</a:t>
          </a:r>
          <a:endParaRPr lang="es-MX" dirty="0"/>
        </a:p>
      </dgm:t>
    </dgm:pt>
    <dgm:pt modelId="{AA61F16C-426B-483E-842F-9EAEE576DA35}" type="parTrans" cxnId="{08A6D6ED-0087-4B87-B5CB-515946EB0C9F}">
      <dgm:prSet/>
      <dgm:spPr/>
      <dgm:t>
        <a:bodyPr/>
        <a:lstStyle/>
        <a:p>
          <a:endParaRPr lang="es-MX"/>
        </a:p>
      </dgm:t>
    </dgm:pt>
    <dgm:pt modelId="{FE52A279-3A7D-44DC-A0F4-789AAF66F445}" type="sibTrans" cxnId="{08A6D6ED-0087-4B87-B5CB-515946EB0C9F}">
      <dgm:prSet/>
      <dgm:spPr>
        <a:solidFill>
          <a:srgbClr val="920000"/>
        </a:solidFill>
      </dgm:spPr>
      <dgm:t>
        <a:bodyPr/>
        <a:lstStyle/>
        <a:p>
          <a:endParaRPr lang="es-MX"/>
        </a:p>
      </dgm:t>
    </dgm:pt>
    <dgm:pt modelId="{C938FBFE-331C-412D-ACF1-DB7EA369B8ED}">
      <dgm:prSet phldrT="[Texto]"/>
      <dgm:spPr>
        <a:solidFill>
          <a:srgbClr val="920000"/>
        </a:solidFill>
      </dgm:spPr>
      <dgm:t>
        <a:bodyPr/>
        <a:lstStyle/>
        <a:p>
          <a:r>
            <a:rPr lang="es-MX" dirty="0" smtClean="0"/>
            <a:t>Elaboración de oficio</a:t>
          </a:r>
          <a:endParaRPr lang="es-MX" dirty="0"/>
        </a:p>
      </dgm:t>
    </dgm:pt>
    <dgm:pt modelId="{630B2188-6A75-47F9-B57C-B1C82668D7F9}" type="parTrans" cxnId="{2BF88526-A2FB-4690-9D98-7F50819B94A0}">
      <dgm:prSet/>
      <dgm:spPr/>
      <dgm:t>
        <a:bodyPr/>
        <a:lstStyle/>
        <a:p>
          <a:endParaRPr lang="es-MX"/>
        </a:p>
      </dgm:t>
    </dgm:pt>
    <dgm:pt modelId="{006453C1-61D2-4581-A7E6-B01A7179861A}" type="sibTrans" cxnId="{2BF88526-A2FB-4690-9D98-7F50819B94A0}">
      <dgm:prSet/>
      <dgm:spPr>
        <a:solidFill>
          <a:srgbClr val="920000"/>
        </a:solidFill>
      </dgm:spPr>
      <dgm:t>
        <a:bodyPr/>
        <a:lstStyle/>
        <a:p>
          <a:endParaRPr lang="es-MX"/>
        </a:p>
      </dgm:t>
    </dgm:pt>
    <dgm:pt modelId="{711D53F9-A3C3-4FE4-852A-B3D2377D4588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700" dirty="0" smtClean="0"/>
            <a:t>Uso del sistema</a:t>
          </a:r>
          <a:endParaRPr lang="es-MX" sz="700" dirty="0"/>
        </a:p>
      </dgm:t>
    </dgm:pt>
    <dgm:pt modelId="{911058C6-08D1-475C-A644-9AB86D5216C9}" type="parTrans" cxnId="{259BCB95-0DB6-4BD7-960C-5B61FFBFDC25}">
      <dgm:prSet/>
      <dgm:spPr/>
      <dgm:t>
        <a:bodyPr/>
        <a:lstStyle/>
        <a:p>
          <a:endParaRPr lang="es-MX"/>
        </a:p>
      </dgm:t>
    </dgm:pt>
    <dgm:pt modelId="{178208E6-A21E-46BE-AEA8-7F13D301521F}" type="sibTrans" cxnId="{259BCB95-0DB6-4BD7-960C-5B61FFBFDC25}">
      <dgm:prSet/>
      <dgm:spPr>
        <a:solidFill>
          <a:srgbClr val="0070C0"/>
        </a:solidFill>
      </dgm:spPr>
      <dgm:t>
        <a:bodyPr/>
        <a:lstStyle/>
        <a:p>
          <a:endParaRPr lang="es-MX"/>
        </a:p>
      </dgm:t>
    </dgm:pt>
    <dgm:pt modelId="{92C46B61-36EA-4DE7-9122-961F00DEA7F8}" type="pres">
      <dgm:prSet presAssocID="{FD94DC10-7F36-4F80-AC32-725B90D986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D43D026-1C37-4408-8570-8AB67B246442}" type="pres">
      <dgm:prSet presAssocID="{89B1B34B-16C8-4E44-BE9D-66D060C88E7C}" presName="node" presStyleLbl="node1" presStyleIdx="0" presStyleCnt="6" custScaleX="86956" custScaleY="51731" custRadScaleRad="97590" custRadScaleInc="-7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4E6932-23B5-48B1-976B-031380F0DD1C}" type="pres">
      <dgm:prSet presAssocID="{D165D309-B1B0-4D74-B516-BB260F2DC34D}" presName="sibTrans" presStyleLbl="sibTrans2D1" presStyleIdx="0" presStyleCnt="6"/>
      <dgm:spPr/>
      <dgm:t>
        <a:bodyPr/>
        <a:lstStyle/>
        <a:p>
          <a:endParaRPr lang="es-MX"/>
        </a:p>
      </dgm:t>
    </dgm:pt>
    <dgm:pt modelId="{96F3F45E-384D-4253-9BD0-A35C090EAAD1}" type="pres">
      <dgm:prSet presAssocID="{D165D309-B1B0-4D74-B516-BB260F2DC34D}" presName="connectorText" presStyleLbl="sibTrans2D1" presStyleIdx="0" presStyleCnt="6"/>
      <dgm:spPr/>
      <dgm:t>
        <a:bodyPr/>
        <a:lstStyle/>
        <a:p>
          <a:endParaRPr lang="es-MX"/>
        </a:p>
      </dgm:t>
    </dgm:pt>
    <dgm:pt modelId="{D3731DAD-A0D2-4BA8-A426-B658E3AAE5FB}" type="pres">
      <dgm:prSet presAssocID="{E06911A1-A5B2-4CD4-8900-F33CBF623C88}" presName="node" presStyleLbl="node1" presStyleIdx="1" presStyleCnt="6" custScaleX="99753" custScaleY="61237" custRadScaleRad="101957" custRadScaleInc="-113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9D4828-97EB-4743-99EF-4E14CA5A325E}" type="pres">
      <dgm:prSet presAssocID="{9C1F658E-63DF-429F-B2FA-F50BB09F8528}" presName="sibTrans" presStyleLbl="sibTrans2D1" presStyleIdx="1" presStyleCnt="6"/>
      <dgm:spPr/>
      <dgm:t>
        <a:bodyPr/>
        <a:lstStyle/>
        <a:p>
          <a:endParaRPr lang="es-MX"/>
        </a:p>
      </dgm:t>
    </dgm:pt>
    <dgm:pt modelId="{F4C017DA-073D-413F-B83A-4B2F8DED3AAF}" type="pres">
      <dgm:prSet presAssocID="{9C1F658E-63DF-429F-B2FA-F50BB09F8528}" presName="connectorText" presStyleLbl="sibTrans2D1" presStyleIdx="1" presStyleCnt="6"/>
      <dgm:spPr/>
      <dgm:t>
        <a:bodyPr/>
        <a:lstStyle/>
        <a:p>
          <a:endParaRPr lang="es-MX"/>
        </a:p>
      </dgm:t>
    </dgm:pt>
    <dgm:pt modelId="{95CC3E0B-831F-4F6A-BCED-92E528148A75}" type="pres">
      <dgm:prSet presAssocID="{CA2077E6-8505-4AF6-BDCA-C6054D434122}" presName="node" presStyleLbl="node1" presStyleIdx="2" presStyleCnt="6" custScaleX="78408" custScaleY="73839" custRadScaleRad="96912" custRadScaleInc="-361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3622E9-5EB6-4ED7-AA0A-82EED91EDAA1}" type="pres">
      <dgm:prSet presAssocID="{368BB745-E72F-4F37-A2E6-C2FAA55DFC33}" presName="sibTrans" presStyleLbl="sibTrans2D1" presStyleIdx="2" presStyleCnt="6" custAng="10820868"/>
      <dgm:spPr/>
      <dgm:t>
        <a:bodyPr/>
        <a:lstStyle/>
        <a:p>
          <a:endParaRPr lang="es-MX"/>
        </a:p>
      </dgm:t>
    </dgm:pt>
    <dgm:pt modelId="{D8D56421-A162-48BC-91FB-EEE17F7E4316}" type="pres">
      <dgm:prSet presAssocID="{368BB745-E72F-4F37-A2E6-C2FAA55DFC33}" presName="connectorText" presStyleLbl="sibTrans2D1" presStyleIdx="2" presStyleCnt="6"/>
      <dgm:spPr/>
      <dgm:t>
        <a:bodyPr/>
        <a:lstStyle/>
        <a:p>
          <a:endParaRPr lang="es-MX"/>
        </a:p>
      </dgm:t>
    </dgm:pt>
    <dgm:pt modelId="{91A22DF7-5512-4CDD-8E08-166944AEBBFA}" type="pres">
      <dgm:prSet presAssocID="{711D53F9-A3C3-4FE4-852A-B3D2377D4588}" presName="node" presStyleLbl="node1" presStyleIdx="3" presStyleCnt="6" custScaleX="87196" custScaleY="66557" custRadScaleRad="35454" custRadScaleInc="-22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9EE4B7-A706-44B6-BD24-9ACCFA4978CA}" type="pres">
      <dgm:prSet presAssocID="{178208E6-A21E-46BE-AEA8-7F13D301521F}" presName="sibTrans" presStyleLbl="sibTrans2D1" presStyleIdx="3" presStyleCnt="6" custAng="10462370"/>
      <dgm:spPr/>
      <dgm:t>
        <a:bodyPr/>
        <a:lstStyle/>
        <a:p>
          <a:endParaRPr lang="es-MX"/>
        </a:p>
      </dgm:t>
    </dgm:pt>
    <dgm:pt modelId="{BA8F22E0-6D4A-435D-8128-C8C92C21EC8E}" type="pres">
      <dgm:prSet presAssocID="{178208E6-A21E-46BE-AEA8-7F13D301521F}" presName="connectorText" presStyleLbl="sibTrans2D1" presStyleIdx="3" presStyleCnt="6"/>
      <dgm:spPr/>
      <dgm:t>
        <a:bodyPr/>
        <a:lstStyle/>
        <a:p>
          <a:endParaRPr lang="es-MX"/>
        </a:p>
      </dgm:t>
    </dgm:pt>
    <dgm:pt modelId="{68D5FCEB-C7D9-440A-B1D5-01FD3084CCA9}" type="pres">
      <dgm:prSet presAssocID="{A43651AF-5CD8-458B-9236-2A244D560564}" presName="node" presStyleLbl="node1" presStyleIdx="4" presStyleCnt="6" custScaleX="66937" custScaleY="43338" custRadScaleRad="87941" custRadScaleInc="298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4E35D0-3FBC-45E3-97D6-0FE55739192A}" type="pres">
      <dgm:prSet presAssocID="{FE52A279-3A7D-44DC-A0F4-789AAF66F445}" presName="sibTrans" presStyleLbl="sibTrans2D1" presStyleIdx="4" presStyleCnt="6"/>
      <dgm:spPr/>
      <dgm:t>
        <a:bodyPr/>
        <a:lstStyle/>
        <a:p>
          <a:endParaRPr lang="es-MX"/>
        </a:p>
      </dgm:t>
    </dgm:pt>
    <dgm:pt modelId="{3BE68F54-53A3-4C74-9CBC-BC195A6C43FE}" type="pres">
      <dgm:prSet presAssocID="{FE52A279-3A7D-44DC-A0F4-789AAF66F445}" presName="connectorText" presStyleLbl="sibTrans2D1" presStyleIdx="4" presStyleCnt="6"/>
      <dgm:spPr/>
      <dgm:t>
        <a:bodyPr/>
        <a:lstStyle/>
        <a:p>
          <a:endParaRPr lang="es-MX"/>
        </a:p>
      </dgm:t>
    </dgm:pt>
    <dgm:pt modelId="{F9DF2032-FF13-461C-A95D-9160FBA7842A}" type="pres">
      <dgm:prSet presAssocID="{C938FBFE-331C-412D-ACF1-DB7EA369B8ED}" presName="node" presStyleLbl="node1" presStyleIdx="5" presStyleCnt="6" custScaleY="63652" custRadScaleRad="95183" custRadScaleInc="227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15F960-0CAD-4DF1-94F6-D808F747ED9F}" type="pres">
      <dgm:prSet presAssocID="{006453C1-61D2-4581-A7E6-B01A7179861A}" presName="sibTrans" presStyleLbl="sibTrans2D1" presStyleIdx="5" presStyleCnt="6"/>
      <dgm:spPr/>
      <dgm:t>
        <a:bodyPr/>
        <a:lstStyle/>
        <a:p>
          <a:endParaRPr lang="es-MX"/>
        </a:p>
      </dgm:t>
    </dgm:pt>
    <dgm:pt modelId="{5421F1DE-CBBB-4F68-8BE2-5D866F386827}" type="pres">
      <dgm:prSet presAssocID="{006453C1-61D2-4581-A7E6-B01A7179861A}" presName="connectorText" presStyleLbl="sibTrans2D1" presStyleIdx="5" presStyleCnt="6"/>
      <dgm:spPr/>
      <dgm:t>
        <a:bodyPr/>
        <a:lstStyle/>
        <a:p>
          <a:endParaRPr lang="es-MX"/>
        </a:p>
      </dgm:t>
    </dgm:pt>
  </dgm:ptLst>
  <dgm:cxnLst>
    <dgm:cxn modelId="{C7CE1959-D2EB-4B9C-9CD5-9403EC32FB4A}" type="presOf" srcId="{9C1F658E-63DF-429F-B2FA-F50BB09F8528}" destId="{659D4828-97EB-4743-99EF-4E14CA5A325E}" srcOrd="0" destOrd="0" presId="urn:microsoft.com/office/officeart/2005/8/layout/cycle2"/>
    <dgm:cxn modelId="{506B6CAD-5437-44A6-8F1A-691E2818999E}" type="presOf" srcId="{711D53F9-A3C3-4FE4-852A-B3D2377D4588}" destId="{91A22DF7-5512-4CDD-8E08-166944AEBBFA}" srcOrd="0" destOrd="0" presId="urn:microsoft.com/office/officeart/2005/8/layout/cycle2"/>
    <dgm:cxn modelId="{845E16A9-D431-41F9-B4FF-36020DCDC987}" type="presOf" srcId="{C938FBFE-331C-412D-ACF1-DB7EA369B8ED}" destId="{F9DF2032-FF13-461C-A95D-9160FBA7842A}" srcOrd="0" destOrd="0" presId="urn:microsoft.com/office/officeart/2005/8/layout/cycle2"/>
    <dgm:cxn modelId="{0C937382-B4D6-4FAE-918B-5B68CE3F7137}" type="presOf" srcId="{89B1B34B-16C8-4E44-BE9D-66D060C88E7C}" destId="{BD43D026-1C37-4408-8570-8AB67B246442}" srcOrd="0" destOrd="0" presId="urn:microsoft.com/office/officeart/2005/8/layout/cycle2"/>
    <dgm:cxn modelId="{BA4904B3-5658-4894-B026-38324D7260AC}" type="presOf" srcId="{FD94DC10-7F36-4F80-AC32-725B90D986A7}" destId="{92C46B61-36EA-4DE7-9122-961F00DEA7F8}" srcOrd="0" destOrd="0" presId="urn:microsoft.com/office/officeart/2005/8/layout/cycle2"/>
    <dgm:cxn modelId="{6C835C91-37A7-40F2-B4B0-0B1852A8F3BE}" type="presOf" srcId="{006453C1-61D2-4581-A7E6-B01A7179861A}" destId="{8A15F960-0CAD-4DF1-94F6-D808F747ED9F}" srcOrd="0" destOrd="0" presId="urn:microsoft.com/office/officeart/2005/8/layout/cycle2"/>
    <dgm:cxn modelId="{3A68F8FD-7B25-4786-8D1D-77E4FFBD3538}" type="presOf" srcId="{368BB745-E72F-4F37-A2E6-C2FAA55DFC33}" destId="{423622E9-5EB6-4ED7-AA0A-82EED91EDAA1}" srcOrd="0" destOrd="0" presId="urn:microsoft.com/office/officeart/2005/8/layout/cycle2"/>
    <dgm:cxn modelId="{91056416-AE40-4384-8525-587F700B4ECA}" type="presOf" srcId="{FE52A279-3A7D-44DC-A0F4-789AAF66F445}" destId="{3BE68F54-53A3-4C74-9CBC-BC195A6C43FE}" srcOrd="1" destOrd="0" presId="urn:microsoft.com/office/officeart/2005/8/layout/cycle2"/>
    <dgm:cxn modelId="{8FF584BA-FD13-4FC0-8D67-40A99D21B23A}" type="presOf" srcId="{368BB745-E72F-4F37-A2E6-C2FAA55DFC33}" destId="{D8D56421-A162-48BC-91FB-EEE17F7E4316}" srcOrd="1" destOrd="0" presId="urn:microsoft.com/office/officeart/2005/8/layout/cycle2"/>
    <dgm:cxn modelId="{C3B0F39D-69AF-4523-A763-C7C27158EA4C}" type="presOf" srcId="{E06911A1-A5B2-4CD4-8900-F33CBF623C88}" destId="{D3731DAD-A0D2-4BA8-A426-B658E3AAE5FB}" srcOrd="0" destOrd="0" presId="urn:microsoft.com/office/officeart/2005/8/layout/cycle2"/>
    <dgm:cxn modelId="{45F45212-133B-4E50-A07A-00D417A481FF}" type="presOf" srcId="{006453C1-61D2-4581-A7E6-B01A7179861A}" destId="{5421F1DE-CBBB-4F68-8BE2-5D866F386827}" srcOrd="1" destOrd="0" presId="urn:microsoft.com/office/officeart/2005/8/layout/cycle2"/>
    <dgm:cxn modelId="{BE281835-BC16-41CC-9B19-F53A250F9222}" srcId="{FD94DC10-7F36-4F80-AC32-725B90D986A7}" destId="{E06911A1-A5B2-4CD4-8900-F33CBF623C88}" srcOrd="1" destOrd="0" parTransId="{CD669B38-552F-402E-AC51-02032616F649}" sibTransId="{9C1F658E-63DF-429F-B2FA-F50BB09F8528}"/>
    <dgm:cxn modelId="{A07BA79A-FBD3-4700-B8F3-70CFAE54D9BD}" type="presOf" srcId="{CA2077E6-8505-4AF6-BDCA-C6054D434122}" destId="{95CC3E0B-831F-4F6A-BCED-92E528148A75}" srcOrd="0" destOrd="0" presId="urn:microsoft.com/office/officeart/2005/8/layout/cycle2"/>
    <dgm:cxn modelId="{5F6569C9-AE47-4E91-8A81-1439321D2E2B}" type="presOf" srcId="{FE52A279-3A7D-44DC-A0F4-789AAF66F445}" destId="{574E35D0-3FBC-45E3-97D6-0FE55739192A}" srcOrd="0" destOrd="0" presId="urn:microsoft.com/office/officeart/2005/8/layout/cycle2"/>
    <dgm:cxn modelId="{08A6D6ED-0087-4B87-B5CB-515946EB0C9F}" srcId="{FD94DC10-7F36-4F80-AC32-725B90D986A7}" destId="{A43651AF-5CD8-458B-9236-2A244D560564}" srcOrd="4" destOrd="0" parTransId="{AA61F16C-426B-483E-842F-9EAEE576DA35}" sibTransId="{FE52A279-3A7D-44DC-A0F4-789AAF66F445}"/>
    <dgm:cxn modelId="{259BCB95-0DB6-4BD7-960C-5B61FFBFDC25}" srcId="{FD94DC10-7F36-4F80-AC32-725B90D986A7}" destId="{711D53F9-A3C3-4FE4-852A-B3D2377D4588}" srcOrd="3" destOrd="0" parTransId="{911058C6-08D1-475C-A644-9AB86D5216C9}" sibTransId="{178208E6-A21E-46BE-AEA8-7F13D301521F}"/>
    <dgm:cxn modelId="{D2BD54AB-59FB-4313-8B63-C5B7A5C777CB}" type="presOf" srcId="{9C1F658E-63DF-429F-B2FA-F50BB09F8528}" destId="{F4C017DA-073D-413F-B83A-4B2F8DED3AAF}" srcOrd="1" destOrd="0" presId="urn:microsoft.com/office/officeart/2005/8/layout/cycle2"/>
    <dgm:cxn modelId="{9BCC747A-23F5-4B8C-B8FF-C90956845BF1}" type="presOf" srcId="{178208E6-A21E-46BE-AEA8-7F13D301521F}" destId="{BA8F22E0-6D4A-435D-8128-C8C92C21EC8E}" srcOrd="1" destOrd="0" presId="urn:microsoft.com/office/officeart/2005/8/layout/cycle2"/>
    <dgm:cxn modelId="{A0F68579-3AF9-4291-B515-C2E10E64512E}" srcId="{FD94DC10-7F36-4F80-AC32-725B90D986A7}" destId="{CA2077E6-8505-4AF6-BDCA-C6054D434122}" srcOrd="2" destOrd="0" parTransId="{B1109D7D-B5E3-4238-BFFD-1051E58EAF80}" sibTransId="{368BB745-E72F-4F37-A2E6-C2FAA55DFC33}"/>
    <dgm:cxn modelId="{5BD49AB2-7648-41A6-8730-4C5C8EC3440E}" type="presOf" srcId="{D165D309-B1B0-4D74-B516-BB260F2DC34D}" destId="{1C4E6932-23B5-48B1-976B-031380F0DD1C}" srcOrd="0" destOrd="0" presId="urn:microsoft.com/office/officeart/2005/8/layout/cycle2"/>
    <dgm:cxn modelId="{2BF88526-A2FB-4690-9D98-7F50819B94A0}" srcId="{FD94DC10-7F36-4F80-AC32-725B90D986A7}" destId="{C938FBFE-331C-412D-ACF1-DB7EA369B8ED}" srcOrd="5" destOrd="0" parTransId="{630B2188-6A75-47F9-B57C-B1C82668D7F9}" sibTransId="{006453C1-61D2-4581-A7E6-B01A7179861A}"/>
    <dgm:cxn modelId="{FC5B9A3A-576E-4C11-9F43-DB8EC999D7DA}" type="presOf" srcId="{A43651AF-5CD8-458B-9236-2A244D560564}" destId="{68D5FCEB-C7D9-440A-B1D5-01FD3084CCA9}" srcOrd="0" destOrd="0" presId="urn:microsoft.com/office/officeart/2005/8/layout/cycle2"/>
    <dgm:cxn modelId="{89205711-10FA-4275-9ADE-27D4189970EC}" type="presOf" srcId="{D165D309-B1B0-4D74-B516-BB260F2DC34D}" destId="{96F3F45E-384D-4253-9BD0-A35C090EAAD1}" srcOrd="1" destOrd="0" presId="urn:microsoft.com/office/officeart/2005/8/layout/cycle2"/>
    <dgm:cxn modelId="{0A19C56E-9362-45AE-863B-E4161689E5DC}" type="presOf" srcId="{178208E6-A21E-46BE-AEA8-7F13D301521F}" destId="{4D9EE4B7-A706-44B6-BD24-9ACCFA4978CA}" srcOrd="0" destOrd="0" presId="urn:microsoft.com/office/officeart/2005/8/layout/cycle2"/>
    <dgm:cxn modelId="{1889E02C-4283-44E2-AFFA-A69DB7A8FF76}" srcId="{FD94DC10-7F36-4F80-AC32-725B90D986A7}" destId="{89B1B34B-16C8-4E44-BE9D-66D060C88E7C}" srcOrd="0" destOrd="0" parTransId="{80FFA2D9-0194-4FD1-9B20-BB842AF8B9ED}" sibTransId="{D165D309-B1B0-4D74-B516-BB260F2DC34D}"/>
    <dgm:cxn modelId="{46A8769C-627C-4463-934D-103534AA438B}" type="presParOf" srcId="{92C46B61-36EA-4DE7-9122-961F00DEA7F8}" destId="{BD43D026-1C37-4408-8570-8AB67B246442}" srcOrd="0" destOrd="0" presId="urn:microsoft.com/office/officeart/2005/8/layout/cycle2"/>
    <dgm:cxn modelId="{D97FCDBE-A75B-40B7-869C-8881870A8B49}" type="presParOf" srcId="{92C46B61-36EA-4DE7-9122-961F00DEA7F8}" destId="{1C4E6932-23B5-48B1-976B-031380F0DD1C}" srcOrd="1" destOrd="0" presId="urn:microsoft.com/office/officeart/2005/8/layout/cycle2"/>
    <dgm:cxn modelId="{473BEDFA-66B0-42C9-BFAD-9C02920B00C5}" type="presParOf" srcId="{1C4E6932-23B5-48B1-976B-031380F0DD1C}" destId="{96F3F45E-384D-4253-9BD0-A35C090EAAD1}" srcOrd="0" destOrd="0" presId="urn:microsoft.com/office/officeart/2005/8/layout/cycle2"/>
    <dgm:cxn modelId="{94A439D1-760C-4B4A-AF69-546E01040182}" type="presParOf" srcId="{92C46B61-36EA-4DE7-9122-961F00DEA7F8}" destId="{D3731DAD-A0D2-4BA8-A426-B658E3AAE5FB}" srcOrd="2" destOrd="0" presId="urn:microsoft.com/office/officeart/2005/8/layout/cycle2"/>
    <dgm:cxn modelId="{D56C6B44-DBEC-43A6-8636-B4515E6FEE1D}" type="presParOf" srcId="{92C46B61-36EA-4DE7-9122-961F00DEA7F8}" destId="{659D4828-97EB-4743-99EF-4E14CA5A325E}" srcOrd="3" destOrd="0" presId="urn:microsoft.com/office/officeart/2005/8/layout/cycle2"/>
    <dgm:cxn modelId="{A6A350DD-7076-40B5-932A-EA3FE735A254}" type="presParOf" srcId="{659D4828-97EB-4743-99EF-4E14CA5A325E}" destId="{F4C017DA-073D-413F-B83A-4B2F8DED3AAF}" srcOrd="0" destOrd="0" presId="urn:microsoft.com/office/officeart/2005/8/layout/cycle2"/>
    <dgm:cxn modelId="{0E1EFFE2-8285-4D92-AD6C-8A8CD9C16398}" type="presParOf" srcId="{92C46B61-36EA-4DE7-9122-961F00DEA7F8}" destId="{95CC3E0B-831F-4F6A-BCED-92E528148A75}" srcOrd="4" destOrd="0" presId="urn:microsoft.com/office/officeart/2005/8/layout/cycle2"/>
    <dgm:cxn modelId="{909CF6A5-D067-4B39-A2DC-D7456F63F148}" type="presParOf" srcId="{92C46B61-36EA-4DE7-9122-961F00DEA7F8}" destId="{423622E9-5EB6-4ED7-AA0A-82EED91EDAA1}" srcOrd="5" destOrd="0" presId="urn:microsoft.com/office/officeart/2005/8/layout/cycle2"/>
    <dgm:cxn modelId="{603CC437-A0F4-48E4-AB40-8FDBE706A62E}" type="presParOf" srcId="{423622E9-5EB6-4ED7-AA0A-82EED91EDAA1}" destId="{D8D56421-A162-48BC-91FB-EEE17F7E4316}" srcOrd="0" destOrd="0" presId="urn:microsoft.com/office/officeart/2005/8/layout/cycle2"/>
    <dgm:cxn modelId="{5062C8A2-1DFA-4950-BEA3-4A361F0BE551}" type="presParOf" srcId="{92C46B61-36EA-4DE7-9122-961F00DEA7F8}" destId="{91A22DF7-5512-4CDD-8E08-166944AEBBFA}" srcOrd="6" destOrd="0" presId="urn:microsoft.com/office/officeart/2005/8/layout/cycle2"/>
    <dgm:cxn modelId="{A69E86F2-8C5D-4AFE-966E-21660E7F86E0}" type="presParOf" srcId="{92C46B61-36EA-4DE7-9122-961F00DEA7F8}" destId="{4D9EE4B7-A706-44B6-BD24-9ACCFA4978CA}" srcOrd="7" destOrd="0" presId="urn:microsoft.com/office/officeart/2005/8/layout/cycle2"/>
    <dgm:cxn modelId="{A38D1A47-54EC-4DD1-BD9E-78C92D1E3059}" type="presParOf" srcId="{4D9EE4B7-A706-44B6-BD24-9ACCFA4978CA}" destId="{BA8F22E0-6D4A-435D-8128-C8C92C21EC8E}" srcOrd="0" destOrd="0" presId="urn:microsoft.com/office/officeart/2005/8/layout/cycle2"/>
    <dgm:cxn modelId="{043339B9-A1E5-4F64-A536-59E5621A519F}" type="presParOf" srcId="{92C46B61-36EA-4DE7-9122-961F00DEA7F8}" destId="{68D5FCEB-C7D9-440A-B1D5-01FD3084CCA9}" srcOrd="8" destOrd="0" presId="urn:microsoft.com/office/officeart/2005/8/layout/cycle2"/>
    <dgm:cxn modelId="{26BB0DE2-6790-4ED4-8795-41D84F51DB41}" type="presParOf" srcId="{92C46B61-36EA-4DE7-9122-961F00DEA7F8}" destId="{574E35D0-3FBC-45E3-97D6-0FE55739192A}" srcOrd="9" destOrd="0" presId="urn:microsoft.com/office/officeart/2005/8/layout/cycle2"/>
    <dgm:cxn modelId="{27941186-F5AF-4101-ABEE-CE0A5E89A4D3}" type="presParOf" srcId="{574E35D0-3FBC-45E3-97D6-0FE55739192A}" destId="{3BE68F54-53A3-4C74-9CBC-BC195A6C43FE}" srcOrd="0" destOrd="0" presId="urn:microsoft.com/office/officeart/2005/8/layout/cycle2"/>
    <dgm:cxn modelId="{99FC984A-4810-41DD-9C7D-B042DB5A7B60}" type="presParOf" srcId="{92C46B61-36EA-4DE7-9122-961F00DEA7F8}" destId="{F9DF2032-FF13-461C-A95D-9160FBA7842A}" srcOrd="10" destOrd="0" presId="urn:microsoft.com/office/officeart/2005/8/layout/cycle2"/>
    <dgm:cxn modelId="{3AA33B5D-0F40-458F-A843-C2E3860F0CB1}" type="presParOf" srcId="{92C46B61-36EA-4DE7-9122-961F00DEA7F8}" destId="{8A15F960-0CAD-4DF1-94F6-D808F747ED9F}" srcOrd="11" destOrd="0" presId="urn:microsoft.com/office/officeart/2005/8/layout/cycle2"/>
    <dgm:cxn modelId="{243F86AE-F29B-4280-9198-FF68FAF09C37}" type="presParOf" srcId="{8A15F960-0CAD-4DF1-94F6-D808F747ED9F}" destId="{5421F1DE-CBBB-4F68-8BE2-5D866F38682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3D026-1C37-4408-8570-8AB67B246442}">
      <dsp:nvSpPr>
        <dsp:cNvPr id="0" name=""/>
        <dsp:cNvSpPr/>
      </dsp:nvSpPr>
      <dsp:spPr>
        <a:xfrm>
          <a:off x="1359578" y="223232"/>
          <a:ext cx="535135" cy="318357"/>
        </a:xfrm>
        <a:prstGeom prst="ellipse">
          <a:avLst/>
        </a:prstGeom>
        <a:solidFill>
          <a:srgbClr val="92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00" kern="1200" dirty="0" smtClean="0"/>
            <a:t>Gestión para su envío</a:t>
          </a:r>
          <a:endParaRPr lang="es-MX" sz="500" kern="1200" dirty="0"/>
        </a:p>
      </dsp:txBody>
      <dsp:txXfrm>
        <a:off x="1437947" y="269854"/>
        <a:ext cx="378397" cy="225113"/>
      </dsp:txXfrm>
    </dsp:sp>
    <dsp:sp modelId="{1C4E6932-23B5-48B1-976B-031380F0DD1C}">
      <dsp:nvSpPr>
        <dsp:cNvPr id="0" name=""/>
        <dsp:cNvSpPr/>
      </dsp:nvSpPr>
      <dsp:spPr>
        <a:xfrm rot="1551464">
          <a:off x="1899645" y="459368"/>
          <a:ext cx="201120" cy="207700"/>
        </a:xfrm>
        <a:prstGeom prst="rightArrow">
          <a:avLst>
            <a:gd name="adj1" fmla="val 60000"/>
            <a:gd name="adj2" fmla="val 50000"/>
          </a:avLst>
        </a:prstGeom>
        <a:solidFill>
          <a:srgbClr val="92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kern="1200"/>
        </a:p>
      </dsp:txBody>
      <dsp:txXfrm>
        <a:off x="1902665" y="487751"/>
        <a:ext cx="140784" cy="124620"/>
      </dsp:txXfrm>
    </dsp:sp>
    <dsp:sp modelId="{D3731DAD-A0D2-4BA8-A426-B658E3AAE5FB}">
      <dsp:nvSpPr>
        <dsp:cNvPr id="0" name=""/>
        <dsp:cNvSpPr/>
      </dsp:nvSpPr>
      <dsp:spPr>
        <a:xfrm>
          <a:off x="2110036" y="576784"/>
          <a:ext cx="613889" cy="376858"/>
        </a:xfrm>
        <a:prstGeom prst="ellipse">
          <a:avLst/>
        </a:prstGeom>
        <a:solidFill>
          <a:srgbClr val="92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00" kern="1200" dirty="0" smtClean="0"/>
            <a:t>Recepción</a:t>
          </a:r>
          <a:endParaRPr lang="es-MX" sz="500" kern="1200" dirty="0"/>
        </a:p>
      </dsp:txBody>
      <dsp:txXfrm>
        <a:off x="2199938" y="631974"/>
        <a:ext cx="434085" cy="266478"/>
      </dsp:txXfrm>
    </dsp:sp>
    <dsp:sp modelId="{659D4828-97EB-4743-99EF-4E14CA5A325E}">
      <dsp:nvSpPr>
        <dsp:cNvPr id="0" name=""/>
        <dsp:cNvSpPr/>
      </dsp:nvSpPr>
      <dsp:spPr>
        <a:xfrm rot="5148799">
          <a:off x="2339232" y="1042433"/>
          <a:ext cx="211286" cy="207700"/>
        </a:xfrm>
        <a:prstGeom prst="rightArrow">
          <a:avLst>
            <a:gd name="adj1" fmla="val 60000"/>
            <a:gd name="adj2" fmla="val 50000"/>
          </a:avLst>
        </a:prstGeom>
        <a:solidFill>
          <a:srgbClr val="92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kern="1200"/>
        </a:p>
      </dsp:txBody>
      <dsp:txXfrm>
        <a:off x="2368112" y="1052901"/>
        <a:ext cx="148976" cy="124620"/>
      </dsp:txXfrm>
    </dsp:sp>
    <dsp:sp modelId="{95CC3E0B-831F-4F6A-BCED-92E528148A75}">
      <dsp:nvSpPr>
        <dsp:cNvPr id="0" name=""/>
        <dsp:cNvSpPr/>
      </dsp:nvSpPr>
      <dsp:spPr>
        <a:xfrm>
          <a:off x="2235191" y="1350504"/>
          <a:ext cx="482530" cy="45441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00" kern="1200" dirty="0" smtClean="0"/>
            <a:t>Gestión de trámite y respuesta</a:t>
          </a:r>
          <a:endParaRPr lang="es-MX" sz="500" kern="1200" dirty="0"/>
        </a:p>
      </dsp:txBody>
      <dsp:txXfrm>
        <a:off x="2305856" y="1417051"/>
        <a:ext cx="341200" cy="321318"/>
      </dsp:txXfrm>
    </dsp:sp>
    <dsp:sp modelId="{423622E9-5EB6-4ED7-AA0A-82EED91EDAA1}">
      <dsp:nvSpPr>
        <dsp:cNvPr id="0" name=""/>
        <dsp:cNvSpPr/>
      </dsp:nvSpPr>
      <dsp:spPr>
        <a:xfrm rot="21483598">
          <a:off x="1985714" y="1489939"/>
          <a:ext cx="176541" cy="20770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kern="1200"/>
        </a:p>
      </dsp:txBody>
      <dsp:txXfrm rot="10800000">
        <a:off x="1985729" y="1532375"/>
        <a:ext cx="123579" cy="124620"/>
      </dsp:txXfrm>
    </dsp:sp>
    <dsp:sp modelId="{91A22DF7-5512-4CDD-8E08-166944AEBBFA}">
      <dsp:nvSpPr>
        <dsp:cNvPr id="0" name=""/>
        <dsp:cNvSpPr/>
      </dsp:nvSpPr>
      <dsp:spPr>
        <a:xfrm>
          <a:off x="1366331" y="1406543"/>
          <a:ext cx="536612" cy="409597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Uso del sistema</a:t>
          </a:r>
          <a:endParaRPr lang="es-MX" sz="700" kern="1200" dirty="0"/>
        </a:p>
      </dsp:txBody>
      <dsp:txXfrm>
        <a:off x="1444916" y="1466527"/>
        <a:ext cx="379442" cy="289629"/>
      </dsp:txXfrm>
    </dsp:sp>
    <dsp:sp modelId="{4D9EE4B7-A706-44B6-BD24-9ACCFA4978CA}">
      <dsp:nvSpPr>
        <dsp:cNvPr id="0" name=""/>
        <dsp:cNvSpPr/>
      </dsp:nvSpPr>
      <dsp:spPr>
        <a:xfrm rot="21423905">
          <a:off x="1150207" y="1488314"/>
          <a:ext cx="153195" cy="207700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kern="1200"/>
        </a:p>
      </dsp:txBody>
      <dsp:txXfrm rot="10800000">
        <a:off x="1150237" y="1531031"/>
        <a:ext cx="107237" cy="124620"/>
      </dsp:txXfrm>
    </dsp:sp>
    <dsp:sp modelId="{68D5FCEB-C7D9-440A-B1D5-01FD3084CCA9}">
      <dsp:nvSpPr>
        <dsp:cNvPr id="0" name=""/>
        <dsp:cNvSpPr/>
      </dsp:nvSpPr>
      <dsp:spPr>
        <a:xfrm>
          <a:off x="666714" y="1442160"/>
          <a:ext cx="411936" cy="26670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00" kern="1200" dirty="0" smtClean="0"/>
            <a:t>Solicitud</a:t>
          </a:r>
          <a:endParaRPr lang="es-MX" sz="500" kern="1200" dirty="0"/>
        </a:p>
      </dsp:txBody>
      <dsp:txXfrm>
        <a:off x="727041" y="1481218"/>
        <a:ext cx="291282" cy="188590"/>
      </dsp:txXfrm>
    </dsp:sp>
    <dsp:sp modelId="{574E35D0-3FBC-45E3-97D6-0FE55739192A}">
      <dsp:nvSpPr>
        <dsp:cNvPr id="0" name=""/>
        <dsp:cNvSpPr/>
      </dsp:nvSpPr>
      <dsp:spPr>
        <a:xfrm rot="16427742">
          <a:off x="767241" y="1100966"/>
          <a:ext cx="260069" cy="207700"/>
        </a:xfrm>
        <a:prstGeom prst="rightArrow">
          <a:avLst>
            <a:gd name="adj1" fmla="val 60000"/>
            <a:gd name="adj2" fmla="val 50000"/>
          </a:avLst>
        </a:prstGeom>
        <a:solidFill>
          <a:srgbClr val="92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kern="1200"/>
        </a:p>
      </dsp:txBody>
      <dsp:txXfrm>
        <a:off x="796334" y="1173593"/>
        <a:ext cx="197759" cy="124620"/>
      </dsp:txXfrm>
    </dsp:sp>
    <dsp:sp modelId="{F9DF2032-FF13-461C-A95D-9160FBA7842A}">
      <dsp:nvSpPr>
        <dsp:cNvPr id="0" name=""/>
        <dsp:cNvSpPr/>
      </dsp:nvSpPr>
      <dsp:spPr>
        <a:xfrm>
          <a:off x="619283" y="561116"/>
          <a:ext cx="615409" cy="391720"/>
        </a:xfrm>
        <a:prstGeom prst="ellipse">
          <a:avLst/>
        </a:prstGeom>
        <a:solidFill>
          <a:srgbClr val="92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00" kern="1200" dirty="0" smtClean="0"/>
            <a:t>Elaboración de oficio</a:t>
          </a:r>
          <a:endParaRPr lang="es-MX" sz="500" kern="1200" dirty="0"/>
        </a:p>
      </dsp:txBody>
      <dsp:txXfrm>
        <a:off x="709408" y="618482"/>
        <a:ext cx="435159" cy="276988"/>
      </dsp:txXfrm>
    </dsp:sp>
    <dsp:sp modelId="{8A15F960-0CAD-4DF1-94F6-D808F747ED9F}">
      <dsp:nvSpPr>
        <dsp:cNvPr id="0" name=""/>
        <dsp:cNvSpPr/>
      </dsp:nvSpPr>
      <dsp:spPr>
        <a:xfrm rot="19911267">
          <a:off x="1211546" y="458184"/>
          <a:ext cx="159673" cy="207700"/>
        </a:xfrm>
        <a:prstGeom prst="rightArrow">
          <a:avLst>
            <a:gd name="adj1" fmla="val 60000"/>
            <a:gd name="adj2" fmla="val 50000"/>
          </a:avLst>
        </a:prstGeom>
        <a:solidFill>
          <a:srgbClr val="92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kern="1200"/>
        </a:p>
      </dsp:txBody>
      <dsp:txXfrm>
        <a:off x="1214378" y="511022"/>
        <a:ext cx="111771" cy="124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40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18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739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247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66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60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10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30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28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260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07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D9DF-47D9-470C-96A7-F1112C182EF9}" type="datetimeFigureOut">
              <a:rPr lang="es-MX" smtClean="0"/>
              <a:t>03/06/2015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13FE2-6201-47BF-B4E8-5AB135AB96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46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ervicedesk@cgti.udg.m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nalMed.mp4" TargetMode="External"/><Relationship Id="rId2" Type="http://schemas.openxmlformats.org/officeDocument/2006/relationships/hyperlink" Target="https://148.202.223.11/FlotillaUdeG-war/faces/Login.x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"/>
            <a:ext cx="12192678" cy="68576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2612" y="2977118"/>
            <a:ext cx="5599135" cy="1901674"/>
          </a:xfrm>
        </p:spPr>
        <p:txBody>
          <a:bodyPr>
            <a:normAutofit/>
          </a:bodyPr>
          <a:lstStyle/>
          <a:p>
            <a:pPr algn="l"/>
            <a:r>
              <a:rPr lang="es-MX" dirty="0" smtClean="0"/>
              <a:t>Sistema de Flotilla Vehicular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22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Anexos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35892" y="1878227"/>
            <a:ext cx="76859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Soporte: </a:t>
            </a:r>
            <a:r>
              <a:rPr lang="es-MX" b="1" dirty="0" smtClean="0"/>
              <a:t>SERVICE </a:t>
            </a:r>
            <a:r>
              <a:rPr lang="es-MX" b="1" dirty="0"/>
              <a:t>DESK</a:t>
            </a:r>
          </a:p>
          <a:p>
            <a:r>
              <a:rPr lang="es-MX" dirty="0"/>
              <a:t>Coordinación General de Tecnologías de Información</a:t>
            </a:r>
          </a:p>
          <a:p>
            <a:r>
              <a:rPr lang="es-MX" dirty="0"/>
              <a:t>Teléfono: </a:t>
            </a:r>
            <a:r>
              <a:rPr lang="es-MX" dirty="0" smtClean="0"/>
              <a:t>31342221    Ext: 12221</a:t>
            </a:r>
            <a:endParaRPr lang="es-MX" dirty="0"/>
          </a:p>
          <a:p>
            <a:r>
              <a:rPr lang="es-MX" dirty="0"/>
              <a:t>email: </a:t>
            </a:r>
            <a:r>
              <a:rPr lang="es-MX" u="sng" dirty="0">
                <a:hlinkClick r:id="rId2"/>
              </a:rPr>
              <a:t>servicedesk@cgti.udg.mx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Soporte: </a:t>
            </a:r>
            <a:r>
              <a:rPr lang="es-MX" b="1" dirty="0" smtClean="0"/>
              <a:t>Área Flotilla</a:t>
            </a:r>
          </a:p>
          <a:p>
            <a:r>
              <a:rPr lang="es-MX" dirty="0" smtClean="0"/>
              <a:t>Coordinación General Administrativa</a:t>
            </a:r>
          </a:p>
          <a:p>
            <a:r>
              <a:rPr lang="es-MX" dirty="0"/>
              <a:t>Teléfono: 3134 </a:t>
            </a:r>
            <a:r>
              <a:rPr lang="es-MX" dirty="0" smtClean="0"/>
              <a:t>2222    Ext: 12464 </a:t>
            </a:r>
            <a:r>
              <a:rPr lang="es-MX" dirty="0" err="1" smtClean="0"/>
              <a:t>ó</a:t>
            </a:r>
            <a:r>
              <a:rPr lang="es-MX" dirty="0" smtClean="0"/>
              <a:t> 12455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78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Área Flotilla CGADM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Trámites que realiza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96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Servicios a través de la CGADM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 smtClean="0"/>
              <a:t>Asignar Número económico</a:t>
            </a:r>
          </a:p>
          <a:p>
            <a:pPr lvl="0"/>
            <a:r>
              <a:rPr lang="es-MX" dirty="0" smtClean="0"/>
              <a:t>Placas </a:t>
            </a:r>
            <a:r>
              <a:rPr lang="es-MX" dirty="0"/>
              <a:t>dotación/reposición</a:t>
            </a:r>
          </a:p>
          <a:p>
            <a:pPr lvl="0"/>
            <a:r>
              <a:rPr lang="es-MX" dirty="0" smtClean="0"/>
              <a:t>Logos y franjas (imagen institucional)</a:t>
            </a:r>
            <a:endParaRPr lang="es-MX" dirty="0"/>
          </a:p>
          <a:p>
            <a:pPr lvl="0"/>
            <a:r>
              <a:rPr lang="es-MX" smtClean="0"/>
              <a:t>Pintura en general</a:t>
            </a:r>
            <a:endParaRPr lang="es-MX" dirty="0"/>
          </a:p>
          <a:p>
            <a:pPr lvl="0"/>
            <a:r>
              <a:rPr lang="es-MX" dirty="0"/>
              <a:t>Reposición de tarjeta de circulación</a:t>
            </a:r>
          </a:p>
          <a:p>
            <a:pPr lvl="0"/>
            <a:r>
              <a:rPr lang="es-MX" dirty="0"/>
              <a:t>Baja de placas</a:t>
            </a:r>
          </a:p>
          <a:p>
            <a:pPr lvl="0"/>
            <a:r>
              <a:rPr lang="es-MX" dirty="0"/>
              <a:t>Cambio de propietario</a:t>
            </a:r>
          </a:p>
          <a:p>
            <a:r>
              <a:rPr lang="es-MX" dirty="0"/>
              <a:t>Solicitud de copias de folios</a:t>
            </a:r>
          </a:p>
        </p:txBody>
      </p:sp>
    </p:spTree>
    <p:extLst>
      <p:ext uri="{BB962C8B-B14F-4D97-AF65-F5344CB8AC3E}">
        <p14:creationId xmlns:p14="http://schemas.microsoft.com/office/powerpoint/2010/main" val="31545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Sistema Flotilla </a:t>
            </a:r>
            <a:r>
              <a:rPr lang="es-MX" dirty="0" err="1" smtClean="0"/>
              <a:t>UdeG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1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“Flotilla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UdeG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2650" y="1323116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El sistema </a:t>
            </a:r>
            <a:r>
              <a:rPr lang="es-MX" sz="2400" b="1" u="sng" dirty="0"/>
              <a:t>cuenta</a:t>
            </a:r>
            <a:r>
              <a:rPr lang="es-MX" sz="2400" dirty="0"/>
              <a:t> con privilegios para modificar:</a:t>
            </a:r>
          </a:p>
          <a:p>
            <a:pPr lvl="1" algn="just"/>
            <a:r>
              <a:rPr lang="es-MX" sz="2000" b="1" dirty="0"/>
              <a:t>Número de Placa</a:t>
            </a:r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r>
              <a:rPr lang="es-MX" sz="2000" b="1" dirty="0"/>
              <a:t>Número Económico</a:t>
            </a:r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r>
              <a:rPr lang="es-MX" sz="2000" b="1" dirty="0"/>
              <a:t>Color</a:t>
            </a:r>
            <a:r>
              <a:rPr lang="es-MX" sz="2000" dirty="0"/>
              <a:t> </a:t>
            </a:r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lvl="1" algn="just"/>
            <a:r>
              <a:rPr lang="es-MX" sz="2000" b="1" dirty="0"/>
              <a:t>Uso de vehículos</a:t>
            </a:r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  <a:p>
            <a:pPr marL="457200" lvl="1" indent="0" algn="just">
              <a:buNone/>
            </a:pPr>
            <a:endParaRPr lang="es-MX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21" t="15693" r="949" b="10970"/>
          <a:stretch/>
        </p:blipFill>
        <p:spPr>
          <a:xfrm>
            <a:off x="6514789" y="1775721"/>
            <a:ext cx="1695774" cy="84895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590990" y="2783961"/>
            <a:ext cx="124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NE:  </a:t>
            </a:r>
            <a:r>
              <a:rPr lang="es-MX" b="1" dirty="0">
                <a:solidFill>
                  <a:srgbClr val="FF0000"/>
                </a:solidFill>
              </a:rPr>
              <a:t>1042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907" t="4955" r="5841" b="28450"/>
          <a:stretch/>
        </p:blipFill>
        <p:spPr>
          <a:xfrm>
            <a:off x="4278499" y="3608157"/>
            <a:ext cx="3262184" cy="849565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6689378" y="4998117"/>
            <a:ext cx="2929099" cy="1170235"/>
            <a:chOff x="5285150" y="4668955"/>
            <a:chExt cx="2929099" cy="117023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/>
            <a:srcRect t="19199" b="14204"/>
            <a:stretch/>
          </p:blipFill>
          <p:spPr>
            <a:xfrm>
              <a:off x="6865946" y="4694454"/>
              <a:ext cx="1348303" cy="897925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/>
            <a:srcRect t="24832"/>
            <a:stretch/>
          </p:blipFill>
          <p:spPr>
            <a:xfrm>
              <a:off x="5285150" y="4668955"/>
              <a:ext cx="1686002" cy="948923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6360457" y="5469858"/>
              <a:ext cx="1126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prstClr val="black"/>
                  </a:solidFill>
                </a:rPr>
                <a:t>Operativo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845575" y="5184817"/>
            <a:ext cx="3217474" cy="983534"/>
            <a:chOff x="1321575" y="5184817"/>
            <a:chExt cx="2931325" cy="983534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1543" y="5184817"/>
              <a:ext cx="1521357" cy="886759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1575" y="5184817"/>
              <a:ext cx="1326092" cy="761467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2196632" y="5799019"/>
              <a:ext cx="1070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solidFill>
                    <a:prstClr val="black"/>
                  </a:solidFill>
                </a:rPr>
                <a:t>Directivo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4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“Flotilla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UdeG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/>
              <a:t>El sistema </a:t>
            </a:r>
            <a:r>
              <a:rPr lang="es-MX" sz="2400" b="1" u="sng" dirty="0"/>
              <a:t>cuenta</a:t>
            </a:r>
            <a:r>
              <a:rPr lang="es-MX" sz="2400" dirty="0"/>
              <a:t> con el registro de:</a:t>
            </a:r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Asimismo cuenta con:</a:t>
            </a:r>
          </a:p>
          <a:p>
            <a:pPr lvl="1" algn="just"/>
            <a:r>
              <a:rPr lang="es-MX" sz="2000" dirty="0"/>
              <a:t>Padrón de choferes o conductores</a:t>
            </a:r>
          </a:p>
          <a:p>
            <a:pPr lvl="1" algn="just"/>
            <a:r>
              <a:rPr lang="es-ES_tradnl" sz="2000" dirty="0"/>
              <a:t>Registro de solicitudes de tramites vehiculares</a:t>
            </a:r>
            <a:endParaRPr lang="es-MX" sz="2000" dirty="0"/>
          </a:p>
          <a:p>
            <a:pPr lvl="1" algn="just"/>
            <a:r>
              <a:rPr lang="es-MX" sz="2000" dirty="0"/>
              <a:t>Expediente de cada vehículo</a:t>
            </a:r>
            <a:endParaRPr lang="es-MX" dirty="0"/>
          </a:p>
          <a:p>
            <a:pPr lvl="1" algn="just"/>
            <a:endParaRPr lang="es-MX" sz="2000" dirty="0"/>
          </a:p>
          <a:p>
            <a:pPr lvl="1" algn="just"/>
            <a:endParaRPr lang="es-MX" sz="2000" dirty="0"/>
          </a:p>
        </p:txBody>
      </p:sp>
      <p:grpSp>
        <p:nvGrpSpPr>
          <p:cNvPr id="8" name="Grupo 7"/>
          <p:cNvGrpSpPr/>
          <p:nvPr/>
        </p:nvGrpSpPr>
        <p:grpSpPr>
          <a:xfrm>
            <a:off x="2297557" y="2590681"/>
            <a:ext cx="1253461" cy="928312"/>
            <a:chOff x="2023317" y="4848896"/>
            <a:chExt cx="1253461" cy="928312"/>
          </a:xfrm>
        </p:grpSpPr>
        <p:pic>
          <p:nvPicPr>
            <p:cNvPr id="9" name="Picture 24" descr="http://blog.tuaviso.net/wp-content/uploads/2011/01/seguros-de-auto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3317" y="4848896"/>
              <a:ext cx="1253461" cy="752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ángulo 9"/>
            <p:cNvSpPr/>
            <p:nvPr/>
          </p:nvSpPr>
          <p:spPr>
            <a:xfrm>
              <a:off x="2309659" y="5594851"/>
              <a:ext cx="680776" cy="18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chemeClr val="accent1">
                      <a:lumMod val="50000"/>
                    </a:schemeClr>
                  </a:solidFill>
                </a:rPr>
                <a:t>Seguro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281550" y="2567833"/>
            <a:ext cx="1175768" cy="974011"/>
            <a:chOff x="5309701" y="4824644"/>
            <a:chExt cx="1175768" cy="974011"/>
          </a:xfrm>
        </p:grpSpPr>
        <p:pic>
          <p:nvPicPr>
            <p:cNvPr id="12" name="Picture 22" descr="http://www.interbrokers.mx/resources/images/contacto_pink_car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" t="14080" r="8852" b="5586"/>
            <a:stretch/>
          </p:blipFill>
          <p:spPr bwMode="auto">
            <a:xfrm>
              <a:off x="5309701" y="4824644"/>
              <a:ext cx="1175768" cy="776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/>
            <p:cNvSpPr/>
            <p:nvPr/>
          </p:nvSpPr>
          <p:spPr>
            <a:xfrm>
              <a:off x="5494060" y="5594851"/>
              <a:ext cx="807050" cy="2038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chemeClr val="accent1">
                      <a:lumMod val="50000"/>
                    </a:schemeClr>
                  </a:solidFill>
                </a:rPr>
                <a:t>Siniestros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4050064" y="2636656"/>
            <a:ext cx="1103499" cy="836365"/>
            <a:chOff x="3140689" y="4980959"/>
            <a:chExt cx="1103499" cy="836365"/>
          </a:xfrm>
        </p:grpSpPr>
        <p:pic>
          <p:nvPicPr>
            <p:cNvPr id="15" name="Picture 18" descr="http://www.easy.com.ar/wcsstore/easyar_CAT_AS/imagen/896634_C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2" t="12628" r="3187" b="11218"/>
            <a:stretch/>
          </p:blipFill>
          <p:spPr bwMode="auto">
            <a:xfrm>
              <a:off x="3407896" y="4980959"/>
              <a:ext cx="569084" cy="463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ángulo 15"/>
            <p:cNvSpPr/>
            <p:nvPr/>
          </p:nvSpPr>
          <p:spPr>
            <a:xfrm>
              <a:off x="3140689" y="5393219"/>
              <a:ext cx="1103499" cy="4241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chemeClr val="accent1">
                      <a:lumMod val="50000"/>
                    </a:schemeClr>
                  </a:solidFill>
                </a:rPr>
                <a:t>Bitácoras, prestamos, etc.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652608" y="2738366"/>
            <a:ext cx="1129896" cy="632942"/>
            <a:chOff x="3666309" y="5139586"/>
            <a:chExt cx="1129896" cy="632942"/>
          </a:xfrm>
        </p:grpSpPr>
        <p:pic>
          <p:nvPicPr>
            <p:cNvPr id="18" name="Picture 16" descr="http://www.mpatv.com/wp-content/uploads/2009/04/x3e6mo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910" y="5139586"/>
              <a:ext cx="794693" cy="449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ángulo 18"/>
            <p:cNvSpPr/>
            <p:nvPr/>
          </p:nvSpPr>
          <p:spPr>
            <a:xfrm>
              <a:off x="3666309" y="5590171"/>
              <a:ext cx="1129896" cy="182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chemeClr val="accent1">
                      <a:lumMod val="50000"/>
                    </a:schemeClr>
                  </a:solidFill>
                </a:rPr>
                <a:t>Mantenimientos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956365" y="2454762"/>
            <a:ext cx="1127459" cy="1200153"/>
            <a:chOff x="10478137" y="5474283"/>
            <a:chExt cx="902774" cy="1200153"/>
          </a:xfrm>
        </p:grpSpPr>
        <p:pic>
          <p:nvPicPr>
            <p:cNvPr id="21" name="Picture 6" descr="http://miranda-cauca.gov.co/apc-aa-files/38633330303464363937373463626263/quejas-e-inconformidade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8137" y="5474283"/>
              <a:ext cx="902773" cy="86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ángulo 21"/>
            <p:cNvSpPr/>
            <p:nvPr/>
          </p:nvSpPr>
          <p:spPr>
            <a:xfrm>
              <a:off x="10478138" y="6281059"/>
              <a:ext cx="902773" cy="3933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100" dirty="0">
                  <a:solidFill>
                    <a:schemeClr val="accent1">
                      <a:lumMod val="50000"/>
                    </a:schemeClr>
                  </a:solidFill>
                </a:rPr>
                <a:t>Descortesías de tránsito.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56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“Flotilla </a:t>
            </a:r>
            <a:r>
              <a:rPr lang="es-MX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UdeG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/>
              <a:t>El sistema </a:t>
            </a:r>
            <a:r>
              <a:rPr lang="es-MX" sz="2400" b="1" u="sng" dirty="0"/>
              <a:t>cuenta</a:t>
            </a:r>
            <a:r>
              <a:rPr lang="es-MX" sz="2400" dirty="0"/>
              <a:t> con:</a:t>
            </a:r>
          </a:p>
          <a:p>
            <a:pPr lvl="1" algn="just"/>
            <a:r>
              <a:rPr lang="es-ES_tradnl" sz="2000" dirty="0"/>
              <a:t>Múltiples reportes y formatos.</a:t>
            </a:r>
          </a:p>
          <a:p>
            <a:pPr marL="457200" lvl="1" indent="0" algn="just">
              <a:buNone/>
            </a:pPr>
            <a:endParaRPr lang="es-MX" sz="2000" dirty="0"/>
          </a:p>
        </p:txBody>
      </p:sp>
      <p:sp>
        <p:nvSpPr>
          <p:cNvPr id="4" name="Documento 3"/>
          <p:cNvSpPr/>
          <p:nvPr/>
        </p:nvSpPr>
        <p:spPr>
          <a:xfrm rot="20169837">
            <a:off x="2644347" y="3202059"/>
            <a:ext cx="1482811" cy="741406"/>
          </a:xfrm>
          <a:prstGeom prst="flowChartDocumen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Vehículos activos</a:t>
            </a:r>
          </a:p>
        </p:txBody>
      </p:sp>
      <p:sp>
        <p:nvSpPr>
          <p:cNvPr id="15" name="Documento 14"/>
          <p:cNvSpPr/>
          <p:nvPr/>
        </p:nvSpPr>
        <p:spPr>
          <a:xfrm rot="20169837">
            <a:off x="4554152" y="3202059"/>
            <a:ext cx="1482811" cy="741406"/>
          </a:xfrm>
          <a:prstGeom prst="flowChartDocumen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Vehículos bajas</a:t>
            </a:r>
          </a:p>
        </p:txBody>
      </p:sp>
      <p:sp>
        <p:nvSpPr>
          <p:cNvPr id="16" name="Documento 15"/>
          <p:cNvSpPr/>
          <p:nvPr/>
        </p:nvSpPr>
        <p:spPr>
          <a:xfrm rot="20169837">
            <a:off x="6463957" y="3202059"/>
            <a:ext cx="1482811" cy="741406"/>
          </a:xfrm>
          <a:prstGeom prst="flowChartDocumen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Vehículos por Entidad</a:t>
            </a:r>
          </a:p>
        </p:txBody>
      </p:sp>
      <p:sp>
        <p:nvSpPr>
          <p:cNvPr id="17" name="Documento 16"/>
          <p:cNvSpPr/>
          <p:nvPr/>
        </p:nvSpPr>
        <p:spPr>
          <a:xfrm rot="20169837">
            <a:off x="2644347" y="4312513"/>
            <a:ext cx="1482811" cy="741406"/>
          </a:xfrm>
          <a:prstGeom prst="flowChartDocumen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Siniestros</a:t>
            </a:r>
          </a:p>
        </p:txBody>
      </p:sp>
      <p:sp>
        <p:nvSpPr>
          <p:cNvPr id="18" name="Documento 17"/>
          <p:cNvSpPr/>
          <p:nvPr/>
        </p:nvSpPr>
        <p:spPr>
          <a:xfrm rot="20169837">
            <a:off x="4554152" y="4312513"/>
            <a:ext cx="1482811" cy="741406"/>
          </a:xfrm>
          <a:prstGeom prst="flowChartDocumen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Choferes</a:t>
            </a:r>
          </a:p>
        </p:txBody>
      </p:sp>
      <p:sp>
        <p:nvSpPr>
          <p:cNvPr id="19" name="Documento 18"/>
          <p:cNvSpPr/>
          <p:nvPr/>
        </p:nvSpPr>
        <p:spPr>
          <a:xfrm rot="20169837">
            <a:off x="6463957" y="4312513"/>
            <a:ext cx="1482811" cy="741406"/>
          </a:xfrm>
          <a:prstGeom prst="flowChartDocumen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Bitácoras</a:t>
            </a:r>
          </a:p>
        </p:txBody>
      </p:sp>
      <p:sp>
        <p:nvSpPr>
          <p:cNvPr id="20" name="Documento 19"/>
          <p:cNvSpPr/>
          <p:nvPr/>
        </p:nvSpPr>
        <p:spPr>
          <a:xfrm rot="20169837">
            <a:off x="8373762" y="3202059"/>
            <a:ext cx="1482811" cy="741406"/>
          </a:xfrm>
          <a:prstGeom prst="flowChartDocumen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Descortesías</a:t>
            </a:r>
          </a:p>
        </p:txBody>
      </p:sp>
      <p:sp>
        <p:nvSpPr>
          <p:cNvPr id="21" name="Documento 20"/>
          <p:cNvSpPr/>
          <p:nvPr/>
        </p:nvSpPr>
        <p:spPr>
          <a:xfrm rot="20169837">
            <a:off x="8373762" y="4312513"/>
            <a:ext cx="1482811" cy="741406"/>
          </a:xfrm>
          <a:prstGeom prst="flowChartDocumen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Solicitudes de trámite</a:t>
            </a:r>
          </a:p>
        </p:txBody>
      </p:sp>
    </p:spTree>
    <p:extLst>
      <p:ext uri="{BB962C8B-B14F-4D97-AF65-F5344CB8AC3E}">
        <p14:creationId xmlns:p14="http://schemas.microsoft.com/office/powerpoint/2010/main" val="16301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6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2650" y="1325925"/>
            <a:ext cx="7886700" cy="4536326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Entre los beneficios que se obtendrán, por mencionar algunos, son los siguientes: </a:t>
            </a:r>
          </a:p>
          <a:p>
            <a:pPr marL="0" indent="0" algn="just">
              <a:buNone/>
            </a:pPr>
            <a:endParaRPr lang="es-MX" sz="1400" dirty="0"/>
          </a:p>
          <a:p>
            <a:pPr lvl="1" algn="just"/>
            <a:r>
              <a:rPr lang="es-MX" sz="2200" dirty="0"/>
              <a:t>Acceso instantáneo para los administradores de vehículos en las Entidades de la Red Universitaria.</a:t>
            </a:r>
          </a:p>
          <a:p>
            <a:pPr lvl="1" algn="just"/>
            <a:r>
              <a:rPr lang="es-MX" sz="2200" dirty="0"/>
              <a:t>Se contará con información confiable, útil y oportuna.</a:t>
            </a:r>
          </a:p>
          <a:p>
            <a:pPr lvl="1" algn="just"/>
            <a:r>
              <a:rPr lang="es-MX" sz="2200" dirty="0"/>
              <a:t>No habrá información duplicada u obsoleta.</a:t>
            </a:r>
          </a:p>
          <a:p>
            <a:pPr algn="just"/>
            <a:endParaRPr lang="es-MX" dirty="0" smtClean="0"/>
          </a:p>
        </p:txBody>
      </p:sp>
      <p:grpSp>
        <p:nvGrpSpPr>
          <p:cNvPr id="9" name="Grupo 8"/>
          <p:cNvGrpSpPr/>
          <p:nvPr/>
        </p:nvGrpSpPr>
        <p:grpSpPr>
          <a:xfrm>
            <a:off x="7639889" y="4173777"/>
            <a:ext cx="1776284" cy="1481897"/>
            <a:chOff x="5975843" y="4481383"/>
            <a:chExt cx="1776284" cy="148189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5843" y="4481383"/>
              <a:ext cx="1776284" cy="1235676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6154405" y="5717059"/>
              <a:ext cx="1419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cap="small" dirty="0">
                  <a:solidFill>
                    <a:srgbClr val="A42902"/>
                  </a:solidFill>
                  <a:cs typeface="Times New Roman" panose="02020603050405020304" pitchFamily="18" charset="0"/>
                </a:rPr>
                <a:t>AHORRO EN VIÁTICOS</a:t>
              </a:r>
              <a:endParaRPr lang="es-MX" sz="1200" b="1" cap="small" dirty="0">
                <a:solidFill>
                  <a:srgbClr val="A4290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828154" y="4143949"/>
            <a:ext cx="1859177" cy="1541553"/>
            <a:chOff x="1304153" y="4421726"/>
            <a:chExt cx="1859177" cy="154155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b="9420"/>
            <a:stretch/>
          </p:blipFill>
          <p:spPr>
            <a:xfrm>
              <a:off x="1304153" y="4421726"/>
              <a:ext cx="1859177" cy="1336524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1524161" y="5717058"/>
              <a:ext cx="1419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cap="small" dirty="0">
                  <a:solidFill>
                    <a:srgbClr val="A42902"/>
                  </a:solidFill>
                  <a:cs typeface="Times New Roman" panose="02020603050405020304" pitchFamily="18" charset="0"/>
                </a:rPr>
                <a:t>REDUCCIÓN DE PAPEL</a:t>
              </a:r>
              <a:endParaRPr lang="es-MX" sz="1200" b="1" cap="small" dirty="0">
                <a:solidFill>
                  <a:srgbClr val="A4290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463111" y="3682310"/>
            <a:ext cx="3260953" cy="2464828"/>
            <a:chOff x="2784389" y="3847070"/>
            <a:chExt cx="3260953" cy="2464828"/>
          </a:xfrm>
        </p:grpSpPr>
        <p:graphicFrame>
          <p:nvGraphicFramePr>
            <p:cNvPr id="10" name="Diagrama 9"/>
            <p:cNvGraphicFramePr/>
            <p:nvPr>
              <p:extLst/>
            </p:nvPr>
          </p:nvGraphicFramePr>
          <p:xfrm>
            <a:off x="2784389" y="3847070"/>
            <a:ext cx="3260953" cy="24648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2" name="CuadroTexto 11"/>
            <p:cNvSpPr txBox="1"/>
            <p:nvPr/>
          </p:nvSpPr>
          <p:spPr>
            <a:xfrm>
              <a:off x="3809115" y="5635139"/>
              <a:ext cx="1298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cap="small" dirty="0">
                  <a:solidFill>
                    <a:srgbClr val="A42902"/>
                  </a:solidFill>
                  <a:cs typeface="Times New Roman" panose="02020603050405020304" pitchFamily="18" charset="0"/>
                </a:rPr>
                <a:t>DISMINUYE TIEMPO DE GESTIÓN</a:t>
              </a:r>
              <a:endParaRPr lang="es-MX" sz="1200" b="1" cap="small" dirty="0">
                <a:solidFill>
                  <a:srgbClr val="A42902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7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Anexos</a:t>
            </a:r>
          </a:p>
        </p:txBody>
      </p:sp>
      <p:sp>
        <p:nvSpPr>
          <p:cNvPr id="4" name="Elipse 3">
            <a:hlinkClick r:id="rId2"/>
          </p:cNvPr>
          <p:cNvSpPr/>
          <p:nvPr/>
        </p:nvSpPr>
        <p:spPr>
          <a:xfrm>
            <a:off x="5069807" y="3202005"/>
            <a:ext cx="1970011" cy="67699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Pruebas</a:t>
            </a:r>
          </a:p>
        </p:txBody>
      </p:sp>
      <p:sp>
        <p:nvSpPr>
          <p:cNvPr id="6" name="Rectángulo 5">
            <a:hlinkClick r:id="rId3" action="ppaction://hlinkfile"/>
          </p:cNvPr>
          <p:cNvSpPr/>
          <p:nvPr/>
        </p:nvSpPr>
        <p:spPr>
          <a:xfrm>
            <a:off x="5453036" y="1659670"/>
            <a:ext cx="1055270" cy="5403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Video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81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265</Words>
  <Application>Microsoft Office PowerPoint</Application>
  <PresentationFormat>Panorámica</PresentationFormat>
  <Paragraphs>83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de Office</vt:lpstr>
      <vt:lpstr>Sistema de Flotilla Vehicular</vt:lpstr>
      <vt:lpstr>Área Flotilla CGADM</vt:lpstr>
      <vt:lpstr>Servicios a través de la CGADM</vt:lpstr>
      <vt:lpstr>Sistema Flotilla UdeG</vt:lpstr>
      <vt:lpstr>Sistema “Flotilla UdeG”</vt:lpstr>
      <vt:lpstr>Sistema “Flotilla UdeG”</vt:lpstr>
      <vt:lpstr>Sistema “Flotilla UdeG”</vt:lpstr>
      <vt:lpstr>Beneficios</vt:lpstr>
      <vt:lpstr>Anexos</vt:lpstr>
      <vt:lpstr>Anexos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Flotilla Vehicular</dc:title>
  <dc:creator>Rosa Cristina Lopez Santana</dc:creator>
  <cp:lastModifiedBy>angel.landazuri</cp:lastModifiedBy>
  <cp:revision>15</cp:revision>
  <dcterms:created xsi:type="dcterms:W3CDTF">2015-05-29T19:25:25Z</dcterms:created>
  <dcterms:modified xsi:type="dcterms:W3CDTF">2015-06-03T19:08:38Z</dcterms:modified>
</cp:coreProperties>
</file>